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9FEC-56C8-4C97-82EC-9BEDF4544F8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D1AB-5610-4612-A325-AF863114C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9FEC-56C8-4C97-82EC-9BEDF4544F8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D1AB-5610-4612-A325-AF863114C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9FEC-56C8-4C97-82EC-9BEDF4544F8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D1AB-5610-4612-A325-AF863114C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9FEC-56C8-4C97-82EC-9BEDF4544F8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D1AB-5610-4612-A325-AF863114C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9FEC-56C8-4C97-82EC-9BEDF4544F8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D1AB-5610-4612-A325-AF863114C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9FEC-56C8-4C97-82EC-9BEDF4544F8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D1AB-5610-4612-A325-AF863114C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9FEC-56C8-4C97-82EC-9BEDF4544F8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D1AB-5610-4612-A325-AF863114C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9FEC-56C8-4C97-82EC-9BEDF4544F8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D1AB-5610-4612-A325-AF863114C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9FEC-56C8-4C97-82EC-9BEDF4544F8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D1AB-5610-4612-A325-AF863114C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9FEC-56C8-4C97-82EC-9BEDF4544F8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D1AB-5610-4612-A325-AF863114C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9FEC-56C8-4C97-82EC-9BEDF4544F8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6D1AB-5610-4612-A325-AF863114CC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E9FEC-56C8-4C97-82EC-9BEDF4544F8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6D1AB-5610-4612-A325-AF863114CC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official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WinRoNe</dc:creator>
  <cp:lastModifiedBy>WinRoNe</cp:lastModifiedBy>
  <cp:revision>1</cp:revision>
  <dcterms:created xsi:type="dcterms:W3CDTF">2019-11-20T09:09:28Z</dcterms:created>
  <dcterms:modified xsi:type="dcterms:W3CDTF">2019-11-20T09:09:51Z</dcterms:modified>
</cp:coreProperties>
</file>